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64D"/>
    <a:srgbClr val="3A69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660"/>
  </p:normalViewPr>
  <p:slideViewPr>
    <p:cSldViewPr snapToGrid="0" showGuides="1">
      <p:cViewPr varScale="1">
        <p:scale>
          <a:sx n="74" d="100"/>
          <a:sy n="74" d="100"/>
        </p:scale>
        <p:origin x="30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tags" Target="tags/tag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185B-344F-4F60-896B-A13394807F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2349B-34BC-47B9-B2F4-94154095A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219270-B805-48AE-BDE9-EA8616C8B7A6}"/>
              </a:ext>
            </a:extLst>
          </p:cNvPr>
          <p:cNvSpPr>
            <a:spLocks noGrp="1"/>
          </p:cNvSpPr>
          <p:nvPr>
            <p:ph type="dt" sz="half" idx="10"/>
          </p:nvPr>
        </p:nvSpPr>
        <p:spPr/>
        <p:txBody>
          <a:bodyPr/>
          <a:lstStyle/>
          <a:p>
            <a:fld id="{6DC93400-6973-4C32-8301-158917A21396}" type="datetimeFigureOut">
              <a:rPr lang="en-US" smtClean="0"/>
              <a:t>10/30/2019</a:t>
            </a:fld>
            <a:endParaRPr lang="en-US"/>
          </a:p>
        </p:txBody>
      </p:sp>
      <p:sp>
        <p:nvSpPr>
          <p:cNvPr id="5" name="Footer Placeholder 4">
            <a:extLst>
              <a:ext uri="{FF2B5EF4-FFF2-40B4-BE49-F238E27FC236}">
                <a16:creationId xmlns:a16="http://schemas.microsoft.com/office/drawing/2014/main" id="{0F039E3B-ACF6-406A-8F1E-69E2BD007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FB0CB-9992-4610-869D-184895FA117E}"/>
              </a:ext>
            </a:extLst>
          </p:cNvPr>
          <p:cNvSpPr>
            <a:spLocks noGrp="1"/>
          </p:cNvSpPr>
          <p:nvPr>
            <p:ph type="sldNum" sz="quarter" idx="12"/>
          </p:nvPr>
        </p:nvSpPr>
        <p:spPr/>
        <p:txBody>
          <a:bodyPr/>
          <a:lstStyle/>
          <a:p>
            <a:fld id="{968C6410-B0CD-4F9E-B575-AE3E010DB9F1}" type="slidenum">
              <a:rPr lang="en-US" smtClean="0"/>
              <a:t>‹#›</a:t>
            </a:fld>
            <a:endParaRPr lang="en-US"/>
          </a:p>
        </p:txBody>
      </p:sp>
    </p:spTree>
    <p:extLst>
      <p:ext uri="{BB962C8B-B14F-4D97-AF65-F5344CB8AC3E}">
        <p14:creationId xmlns:p14="http://schemas.microsoft.com/office/powerpoint/2010/main" val="17613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32AE-FB08-4396-86FA-1FF1AFC59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A05109-AD7A-48F8-B96E-8784969506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201B0-D043-4F74-8EC9-F985CCDA1435}"/>
              </a:ext>
            </a:extLst>
          </p:cNvPr>
          <p:cNvSpPr>
            <a:spLocks noGrp="1"/>
          </p:cNvSpPr>
          <p:nvPr>
            <p:ph type="dt" sz="half" idx="10"/>
          </p:nvPr>
        </p:nvSpPr>
        <p:spPr/>
        <p:txBody>
          <a:bodyPr/>
          <a:lstStyle/>
          <a:p>
            <a:fld id="{6DC93400-6973-4C32-8301-158917A21396}" type="datetimeFigureOut">
              <a:rPr lang="en-US" smtClean="0"/>
              <a:t>10/30/2019</a:t>
            </a:fld>
            <a:endParaRPr lang="en-US"/>
          </a:p>
        </p:txBody>
      </p:sp>
      <p:sp>
        <p:nvSpPr>
          <p:cNvPr id="5" name="Footer Placeholder 4">
            <a:extLst>
              <a:ext uri="{FF2B5EF4-FFF2-40B4-BE49-F238E27FC236}">
                <a16:creationId xmlns:a16="http://schemas.microsoft.com/office/drawing/2014/main" id="{7CD72E1A-FD3E-4F8B-BEB7-899C025F7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F79E0-0B4C-44E0-9336-4E88A97DE0F2}"/>
              </a:ext>
            </a:extLst>
          </p:cNvPr>
          <p:cNvSpPr>
            <a:spLocks noGrp="1"/>
          </p:cNvSpPr>
          <p:nvPr>
            <p:ph type="sldNum" sz="quarter" idx="12"/>
          </p:nvPr>
        </p:nvSpPr>
        <p:spPr/>
        <p:txBody>
          <a:bodyPr/>
          <a:lstStyle/>
          <a:p>
            <a:fld id="{968C6410-B0CD-4F9E-B575-AE3E010DB9F1}" type="slidenum">
              <a:rPr lang="en-US" smtClean="0"/>
              <a:t>‹#›</a:t>
            </a:fld>
            <a:endParaRPr lang="en-US"/>
          </a:p>
        </p:txBody>
      </p:sp>
    </p:spTree>
    <p:extLst>
      <p:ext uri="{BB962C8B-B14F-4D97-AF65-F5344CB8AC3E}">
        <p14:creationId xmlns:p14="http://schemas.microsoft.com/office/powerpoint/2010/main" val="418023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2237BD-445C-4513-82F1-AE5923429B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85F1F6-F402-4B8C-91F0-5AAADC3902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7AED6-495B-4ACA-BFD2-1AFC2746C896}"/>
              </a:ext>
            </a:extLst>
          </p:cNvPr>
          <p:cNvSpPr>
            <a:spLocks noGrp="1"/>
          </p:cNvSpPr>
          <p:nvPr>
            <p:ph type="dt" sz="half" idx="10"/>
          </p:nvPr>
        </p:nvSpPr>
        <p:spPr/>
        <p:txBody>
          <a:bodyPr/>
          <a:lstStyle/>
          <a:p>
            <a:fld id="{6DC93400-6973-4C32-8301-158917A21396}" type="datetimeFigureOut">
              <a:rPr lang="en-US" smtClean="0"/>
              <a:t>10/30/2019</a:t>
            </a:fld>
            <a:endParaRPr lang="en-US"/>
          </a:p>
        </p:txBody>
      </p:sp>
      <p:sp>
        <p:nvSpPr>
          <p:cNvPr id="5" name="Footer Placeholder 4">
            <a:extLst>
              <a:ext uri="{FF2B5EF4-FFF2-40B4-BE49-F238E27FC236}">
                <a16:creationId xmlns:a16="http://schemas.microsoft.com/office/drawing/2014/main" id="{96325EBC-438A-4780-B9FA-84A7A1E17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30491-726F-4491-8BF8-C1F3F0A52309}"/>
              </a:ext>
            </a:extLst>
          </p:cNvPr>
          <p:cNvSpPr>
            <a:spLocks noGrp="1"/>
          </p:cNvSpPr>
          <p:nvPr>
            <p:ph type="sldNum" sz="quarter" idx="12"/>
          </p:nvPr>
        </p:nvSpPr>
        <p:spPr/>
        <p:txBody>
          <a:bodyPr/>
          <a:lstStyle/>
          <a:p>
            <a:fld id="{968C6410-B0CD-4F9E-B575-AE3E010DB9F1}" type="slidenum">
              <a:rPr lang="en-US" smtClean="0"/>
              <a:t>‹#›</a:t>
            </a:fld>
            <a:endParaRPr lang="en-US"/>
          </a:p>
        </p:txBody>
      </p:sp>
    </p:spTree>
    <p:extLst>
      <p:ext uri="{BB962C8B-B14F-4D97-AF65-F5344CB8AC3E}">
        <p14:creationId xmlns:p14="http://schemas.microsoft.com/office/powerpoint/2010/main" val="220086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657D-E81E-42A3-91BF-A66797410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102E6-D508-402D-8BDA-713A75BB69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12002-D617-4788-B08B-24196130FE3B}"/>
              </a:ext>
            </a:extLst>
          </p:cNvPr>
          <p:cNvSpPr>
            <a:spLocks noGrp="1"/>
          </p:cNvSpPr>
          <p:nvPr>
            <p:ph type="dt" sz="half" idx="10"/>
          </p:nvPr>
        </p:nvSpPr>
        <p:spPr/>
        <p:txBody>
          <a:bodyPr/>
          <a:lstStyle/>
          <a:p>
            <a:fld id="{6DC93400-6973-4C32-8301-158917A21396}" type="datetimeFigureOut">
              <a:rPr lang="en-US" smtClean="0"/>
              <a:t>10/30/2019</a:t>
            </a:fld>
            <a:endParaRPr lang="en-US"/>
          </a:p>
        </p:txBody>
      </p:sp>
      <p:sp>
        <p:nvSpPr>
          <p:cNvPr id="5" name="Footer Placeholder 4">
            <a:extLst>
              <a:ext uri="{FF2B5EF4-FFF2-40B4-BE49-F238E27FC236}">
                <a16:creationId xmlns:a16="http://schemas.microsoft.com/office/drawing/2014/main" id="{EADE8BC8-7587-4FEC-8988-B203CDD8F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52F37-54C7-489D-A32A-3828BD59E7B2}"/>
              </a:ext>
            </a:extLst>
          </p:cNvPr>
          <p:cNvSpPr>
            <a:spLocks noGrp="1"/>
          </p:cNvSpPr>
          <p:nvPr>
            <p:ph type="sldNum" sz="quarter" idx="12"/>
          </p:nvPr>
        </p:nvSpPr>
        <p:spPr/>
        <p:txBody>
          <a:bodyPr/>
          <a:lstStyle/>
          <a:p>
            <a:fld id="{968C6410-B0CD-4F9E-B575-AE3E010DB9F1}" type="slidenum">
              <a:rPr lang="en-US" smtClean="0"/>
              <a:t>‹#›</a:t>
            </a:fld>
            <a:endParaRPr lang="en-US"/>
          </a:p>
        </p:txBody>
      </p:sp>
    </p:spTree>
    <p:extLst>
      <p:ext uri="{BB962C8B-B14F-4D97-AF65-F5344CB8AC3E}">
        <p14:creationId xmlns:p14="http://schemas.microsoft.com/office/powerpoint/2010/main" val="306597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B515-82C1-4DA3-8179-22D8893DF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C5683D-B4C2-44AF-822D-0D3FB42B18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57A5D7-A090-49F3-A0CC-0C2C2E346C58}"/>
              </a:ext>
            </a:extLst>
          </p:cNvPr>
          <p:cNvSpPr>
            <a:spLocks noGrp="1"/>
          </p:cNvSpPr>
          <p:nvPr>
            <p:ph type="dt" sz="half" idx="10"/>
          </p:nvPr>
        </p:nvSpPr>
        <p:spPr/>
        <p:txBody>
          <a:bodyPr/>
          <a:lstStyle/>
          <a:p>
            <a:fld id="{6DC93400-6973-4C32-8301-158917A21396}" type="datetimeFigureOut">
              <a:rPr lang="en-US" smtClean="0"/>
              <a:t>10/30/2019</a:t>
            </a:fld>
            <a:endParaRPr lang="en-US"/>
          </a:p>
        </p:txBody>
      </p:sp>
      <p:sp>
        <p:nvSpPr>
          <p:cNvPr id="5" name="Footer Placeholder 4">
            <a:extLst>
              <a:ext uri="{FF2B5EF4-FFF2-40B4-BE49-F238E27FC236}">
                <a16:creationId xmlns:a16="http://schemas.microsoft.com/office/drawing/2014/main" id="{07E4F0ED-0A5A-4E98-85B5-AD1A56F6A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EEF7E-E8D1-4FA2-AC2F-A4396A45C923}"/>
              </a:ext>
            </a:extLst>
          </p:cNvPr>
          <p:cNvSpPr>
            <a:spLocks noGrp="1"/>
          </p:cNvSpPr>
          <p:nvPr>
            <p:ph type="sldNum" sz="quarter" idx="12"/>
          </p:nvPr>
        </p:nvSpPr>
        <p:spPr/>
        <p:txBody>
          <a:bodyPr/>
          <a:lstStyle/>
          <a:p>
            <a:fld id="{968C6410-B0CD-4F9E-B575-AE3E010DB9F1}" type="slidenum">
              <a:rPr lang="en-US" smtClean="0"/>
              <a:t>‹#›</a:t>
            </a:fld>
            <a:endParaRPr lang="en-US"/>
          </a:p>
        </p:txBody>
      </p:sp>
    </p:spTree>
    <p:extLst>
      <p:ext uri="{BB962C8B-B14F-4D97-AF65-F5344CB8AC3E}">
        <p14:creationId xmlns:p14="http://schemas.microsoft.com/office/powerpoint/2010/main" val="267327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522C0-048B-424C-BA2A-D15E2FC0E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87FF96-9C12-4076-AC2A-7306385990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9471A6-72B9-4A36-8D8A-7326138CDE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8F24C1-B28D-40FF-8ED9-5A5CD0D00E65}"/>
              </a:ext>
            </a:extLst>
          </p:cNvPr>
          <p:cNvSpPr>
            <a:spLocks noGrp="1"/>
          </p:cNvSpPr>
          <p:nvPr>
            <p:ph type="dt" sz="half" idx="10"/>
          </p:nvPr>
        </p:nvSpPr>
        <p:spPr/>
        <p:txBody>
          <a:bodyPr/>
          <a:lstStyle/>
          <a:p>
            <a:fld id="{6DC93400-6973-4C32-8301-158917A21396}" type="datetimeFigureOut">
              <a:rPr lang="en-US" smtClean="0"/>
              <a:t>10/30/2019</a:t>
            </a:fld>
            <a:endParaRPr lang="en-US"/>
          </a:p>
        </p:txBody>
      </p:sp>
      <p:sp>
        <p:nvSpPr>
          <p:cNvPr id="6" name="Footer Placeholder 5">
            <a:extLst>
              <a:ext uri="{FF2B5EF4-FFF2-40B4-BE49-F238E27FC236}">
                <a16:creationId xmlns:a16="http://schemas.microsoft.com/office/drawing/2014/main" id="{F8227B83-8B03-4AB3-BD89-1C1B6A2CF0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55F70-5480-4EC9-918B-41307E100086}"/>
              </a:ext>
            </a:extLst>
          </p:cNvPr>
          <p:cNvSpPr>
            <a:spLocks noGrp="1"/>
          </p:cNvSpPr>
          <p:nvPr>
            <p:ph type="sldNum" sz="quarter" idx="12"/>
          </p:nvPr>
        </p:nvSpPr>
        <p:spPr/>
        <p:txBody>
          <a:bodyPr/>
          <a:lstStyle/>
          <a:p>
            <a:fld id="{968C6410-B0CD-4F9E-B575-AE3E010DB9F1}" type="slidenum">
              <a:rPr lang="en-US" smtClean="0"/>
              <a:t>‹#›</a:t>
            </a:fld>
            <a:endParaRPr lang="en-US"/>
          </a:p>
        </p:txBody>
      </p:sp>
    </p:spTree>
    <p:extLst>
      <p:ext uri="{BB962C8B-B14F-4D97-AF65-F5344CB8AC3E}">
        <p14:creationId xmlns:p14="http://schemas.microsoft.com/office/powerpoint/2010/main" val="23798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0944-A86F-4B09-A7A9-E1E93FFDB6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A65C50-C42E-4FF0-A693-74B389D9A8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607CE8-58A2-420D-9947-30BE12599A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2E9617-2F6D-4509-BE6D-4E40883DE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15C576-731F-4270-B851-8AECF7563E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B1CF95-522D-4DDC-8518-C023FF2618E3}"/>
              </a:ext>
            </a:extLst>
          </p:cNvPr>
          <p:cNvSpPr>
            <a:spLocks noGrp="1"/>
          </p:cNvSpPr>
          <p:nvPr>
            <p:ph type="dt" sz="half" idx="10"/>
          </p:nvPr>
        </p:nvSpPr>
        <p:spPr/>
        <p:txBody>
          <a:bodyPr/>
          <a:lstStyle/>
          <a:p>
            <a:fld id="{6DC93400-6973-4C32-8301-158917A21396}" type="datetimeFigureOut">
              <a:rPr lang="en-US" smtClean="0"/>
              <a:t>10/30/2019</a:t>
            </a:fld>
            <a:endParaRPr lang="en-US"/>
          </a:p>
        </p:txBody>
      </p:sp>
      <p:sp>
        <p:nvSpPr>
          <p:cNvPr id="8" name="Footer Placeholder 7">
            <a:extLst>
              <a:ext uri="{FF2B5EF4-FFF2-40B4-BE49-F238E27FC236}">
                <a16:creationId xmlns:a16="http://schemas.microsoft.com/office/drawing/2014/main" id="{A0E5FCC1-A1DA-40EE-9647-48ED6872A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37B1F2-EA8B-4331-B0D2-D7A99EC66C82}"/>
              </a:ext>
            </a:extLst>
          </p:cNvPr>
          <p:cNvSpPr>
            <a:spLocks noGrp="1"/>
          </p:cNvSpPr>
          <p:nvPr>
            <p:ph type="sldNum" sz="quarter" idx="12"/>
          </p:nvPr>
        </p:nvSpPr>
        <p:spPr/>
        <p:txBody>
          <a:bodyPr/>
          <a:lstStyle/>
          <a:p>
            <a:fld id="{968C6410-B0CD-4F9E-B575-AE3E010DB9F1}" type="slidenum">
              <a:rPr lang="en-US" smtClean="0"/>
              <a:t>‹#›</a:t>
            </a:fld>
            <a:endParaRPr lang="en-US"/>
          </a:p>
        </p:txBody>
      </p:sp>
    </p:spTree>
    <p:extLst>
      <p:ext uri="{BB962C8B-B14F-4D97-AF65-F5344CB8AC3E}">
        <p14:creationId xmlns:p14="http://schemas.microsoft.com/office/powerpoint/2010/main" val="135094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8206-C261-43E6-8B97-10B76993D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6DA1BB-9C2E-4C90-879E-B13BA5EC8C05}"/>
              </a:ext>
            </a:extLst>
          </p:cNvPr>
          <p:cNvSpPr>
            <a:spLocks noGrp="1"/>
          </p:cNvSpPr>
          <p:nvPr>
            <p:ph type="dt" sz="half" idx="10"/>
          </p:nvPr>
        </p:nvSpPr>
        <p:spPr/>
        <p:txBody>
          <a:bodyPr/>
          <a:lstStyle/>
          <a:p>
            <a:fld id="{6DC93400-6973-4C32-8301-158917A21396}" type="datetimeFigureOut">
              <a:rPr lang="en-US" smtClean="0"/>
              <a:t>10/30/2019</a:t>
            </a:fld>
            <a:endParaRPr lang="en-US"/>
          </a:p>
        </p:txBody>
      </p:sp>
      <p:sp>
        <p:nvSpPr>
          <p:cNvPr id="4" name="Footer Placeholder 3">
            <a:extLst>
              <a:ext uri="{FF2B5EF4-FFF2-40B4-BE49-F238E27FC236}">
                <a16:creationId xmlns:a16="http://schemas.microsoft.com/office/drawing/2014/main" id="{3C297AC9-6FC5-4706-A090-E162DCD4EA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59EC15-554F-4749-83CA-6A35D765C877}"/>
              </a:ext>
            </a:extLst>
          </p:cNvPr>
          <p:cNvSpPr>
            <a:spLocks noGrp="1"/>
          </p:cNvSpPr>
          <p:nvPr>
            <p:ph type="sldNum" sz="quarter" idx="12"/>
          </p:nvPr>
        </p:nvSpPr>
        <p:spPr/>
        <p:txBody>
          <a:bodyPr/>
          <a:lstStyle/>
          <a:p>
            <a:fld id="{968C6410-B0CD-4F9E-B575-AE3E010DB9F1}" type="slidenum">
              <a:rPr lang="en-US" smtClean="0"/>
              <a:t>‹#›</a:t>
            </a:fld>
            <a:endParaRPr lang="en-US"/>
          </a:p>
        </p:txBody>
      </p:sp>
    </p:spTree>
    <p:extLst>
      <p:ext uri="{BB962C8B-B14F-4D97-AF65-F5344CB8AC3E}">
        <p14:creationId xmlns:p14="http://schemas.microsoft.com/office/powerpoint/2010/main" val="123308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739DE-3CF0-414F-8B5C-CE17203989AC}"/>
              </a:ext>
            </a:extLst>
          </p:cNvPr>
          <p:cNvSpPr>
            <a:spLocks noGrp="1"/>
          </p:cNvSpPr>
          <p:nvPr>
            <p:ph type="dt" sz="half" idx="10"/>
          </p:nvPr>
        </p:nvSpPr>
        <p:spPr/>
        <p:txBody>
          <a:bodyPr/>
          <a:lstStyle/>
          <a:p>
            <a:fld id="{6DC93400-6973-4C32-8301-158917A21396}" type="datetimeFigureOut">
              <a:rPr lang="en-US" smtClean="0"/>
              <a:t>10/30/2019</a:t>
            </a:fld>
            <a:endParaRPr lang="en-US"/>
          </a:p>
        </p:txBody>
      </p:sp>
      <p:sp>
        <p:nvSpPr>
          <p:cNvPr id="3" name="Footer Placeholder 2">
            <a:extLst>
              <a:ext uri="{FF2B5EF4-FFF2-40B4-BE49-F238E27FC236}">
                <a16:creationId xmlns:a16="http://schemas.microsoft.com/office/drawing/2014/main" id="{FD71A860-CFDC-4704-86B7-6BFA3A7C8E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F8439-B15F-4F2C-895D-AAAAFC26AF15}"/>
              </a:ext>
            </a:extLst>
          </p:cNvPr>
          <p:cNvSpPr>
            <a:spLocks noGrp="1"/>
          </p:cNvSpPr>
          <p:nvPr>
            <p:ph type="sldNum" sz="quarter" idx="12"/>
          </p:nvPr>
        </p:nvSpPr>
        <p:spPr/>
        <p:txBody>
          <a:bodyPr/>
          <a:lstStyle/>
          <a:p>
            <a:fld id="{968C6410-B0CD-4F9E-B575-AE3E010DB9F1}" type="slidenum">
              <a:rPr lang="en-US" smtClean="0"/>
              <a:t>‹#›</a:t>
            </a:fld>
            <a:endParaRPr lang="en-US"/>
          </a:p>
        </p:txBody>
      </p:sp>
    </p:spTree>
    <p:extLst>
      <p:ext uri="{BB962C8B-B14F-4D97-AF65-F5344CB8AC3E}">
        <p14:creationId xmlns:p14="http://schemas.microsoft.com/office/powerpoint/2010/main" val="291378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882A-6B99-4EBF-8F26-BAEAFE5C4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CBAD4E-F171-429C-9C6F-3CA20D7835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ED90C8-60C1-402F-ADC6-8A39AB9E0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CDEC4B-A78A-45FB-89A7-633611B4C36E}"/>
              </a:ext>
            </a:extLst>
          </p:cNvPr>
          <p:cNvSpPr>
            <a:spLocks noGrp="1"/>
          </p:cNvSpPr>
          <p:nvPr>
            <p:ph type="dt" sz="half" idx="10"/>
          </p:nvPr>
        </p:nvSpPr>
        <p:spPr/>
        <p:txBody>
          <a:bodyPr/>
          <a:lstStyle/>
          <a:p>
            <a:fld id="{6DC93400-6973-4C32-8301-158917A21396}" type="datetimeFigureOut">
              <a:rPr lang="en-US" smtClean="0"/>
              <a:t>10/30/2019</a:t>
            </a:fld>
            <a:endParaRPr lang="en-US"/>
          </a:p>
        </p:txBody>
      </p:sp>
      <p:sp>
        <p:nvSpPr>
          <p:cNvPr id="6" name="Footer Placeholder 5">
            <a:extLst>
              <a:ext uri="{FF2B5EF4-FFF2-40B4-BE49-F238E27FC236}">
                <a16:creationId xmlns:a16="http://schemas.microsoft.com/office/drawing/2014/main" id="{1949FE68-47F9-487D-B41D-03558C9D05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90B7C-345C-4BAD-BDC5-3E803F5DE4FB}"/>
              </a:ext>
            </a:extLst>
          </p:cNvPr>
          <p:cNvSpPr>
            <a:spLocks noGrp="1"/>
          </p:cNvSpPr>
          <p:nvPr>
            <p:ph type="sldNum" sz="quarter" idx="12"/>
          </p:nvPr>
        </p:nvSpPr>
        <p:spPr/>
        <p:txBody>
          <a:bodyPr/>
          <a:lstStyle/>
          <a:p>
            <a:fld id="{968C6410-B0CD-4F9E-B575-AE3E010DB9F1}" type="slidenum">
              <a:rPr lang="en-US" smtClean="0"/>
              <a:t>‹#›</a:t>
            </a:fld>
            <a:endParaRPr lang="en-US"/>
          </a:p>
        </p:txBody>
      </p:sp>
    </p:spTree>
    <p:extLst>
      <p:ext uri="{BB962C8B-B14F-4D97-AF65-F5344CB8AC3E}">
        <p14:creationId xmlns:p14="http://schemas.microsoft.com/office/powerpoint/2010/main" val="206306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9B0C-F139-4440-A023-1D1274A0B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CBD751-00EB-496A-8919-B1BE16EA64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9D4317-B58C-4B75-A2CD-807237361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F83B36-0A79-4E7F-A1E7-08CC4C42CD71}"/>
              </a:ext>
            </a:extLst>
          </p:cNvPr>
          <p:cNvSpPr>
            <a:spLocks noGrp="1"/>
          </p:cNvSpPr>
          <p:nvPr>
            <p:ph type="dt" sz="half" idx="10"/>
          </p:nvPr>
        </p:nvSpPr>
        <p:spPr/>
        <p:txBody>
          <a:bodyPr/>
          <a:lstStyle/>
          <a:p>
            <a:fld id="{6DC93400-6973-4C32-8301-158917A21396}" type="datetimeFigureOut">
              <a:rPr lang="en-US" smtClean="0"/>
              <a:t>10/30/2019</a:t>
            </a:fld>
            <a:endParaRPr lang="en-US"/>
          </a:p>
        </p:txBody>
      </p:sp>
      <p:sp>
        <p:nvSpPr>
          <p:cNvPr id="6" name="Footer Placeholder 5">
            <a:extLst>
              <a:ext uri="{FF2B5EF4-FFF2-40B4-BE49-F238E27FC236}">
                <a16:creationId xmlns:a16="http://schemas.microsoft.com/office/drawing/2014/main" id="{AAAC4B85-7CA6-4EE3-80B6-573AD4C14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539FA-C9A5-41D5-8666-F86D53616C7A}"/>
              </a:ext>
            </a:extLst>
          </p:cNvPr>
          <p:cNvSpPr>
            <a:spLocks noGrp="1"/>
          </p:cNvSpPr>
          <p:nvPr>
            <p:ph type="sldNum" sz="quarter" idx="12"/>
          </p:nvPr>
        </p:nvSpPr>
        <p:spPr/>
        <p:txBody>
          <a:bodyPr/>
          <a:lstStyle/>
          <a:p>
            <a:fld id="{968C6410-B0CD-4F9E-B575-AE3E010DB9F1}" type="slidenum">
              <a:rPr lang="en-US" smtClean="0"/>
              <a:t>‹#›</a:t>
            </a:fld>
            <a:endParaRPr lang="en-US"/>
          </a:p>
        </p:txBody>
      </p:sp>
    </p:spTree>
    <p:extLst>
      <p:ext uri="{BB962C8B-B14F-4D97-AF65-F5344CB8AC3E}">
        <p14:creationId xmlns:p14="http://schemas.microsoft.com/office/powerpoint/2010/main" val="127338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AB65203-4924-4F0E-9E18-9405A6FB7EE8}"/>
              </a:ext>
            </a:extLst>
          </p:cNvPr>
          <p:cNvGraphicFramePr>
            <a:graphicFrameLocks noChangeAspect="1"/>
          </p:cNvGraphicFramePr>
          <p:nvPr userDrawn="1">
            <p:custDataLst>
              <p:tags r:id="rId14"/>
            </p:custDataLst>
            <p:extLst>
              <p:ext uri="{D42A27DB-BD31-4B8C-83A1-F6EECF244321}">
                <p14:modId xmlns:p14="http://schemas.microsoft.com/office/powerpoint/2010/main" val="3522276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6" imgW="592" imgH="591" progId="TCLayout.ActiveDocument.1">
                  <p:embed/>
                </p:oleObj>
              </mc:Choice>
              <mc:Fallback>
                <p:oleObj name="think-cell Slide" r:id="rId16" imgW="592" imgH="591" progId="TCLayout.ActiveDocument.1">
                  <p:embed/>
                  <p:pic>
                    <p:nvPicPr>
                      <p:cNvPr id="8" name="Object 7" hidden="1">
                        <a:extLst>
                          <a:ext uri="{FF2B5EF4-FFF2-40B4-BE49-F238E27FC236}">
                            <a16:creationId xmlns:a16="http://schemas.microsoft.com/office/drawing/2014/main" id="{EAB65203-4924-4F0E-9E18-9405A6FB7EE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BC8550A-C6D9-41A7-83BA-4B6C1F8DF9B8}"/>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832003CC-015E-4286-816F-51D958CC8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938D06-E729-4F36-B7AF-A6FA2DFA77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6DCA3-FAE8-4457-8B43-DC4DCA41E2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93400-6973-4C32-8301-158917A21396}" type="datetimeFigureOut">
              <a:rPr lang="en-US" smtClean="0"/>
              <a:t>10/30/2019</a:t>
            </a:fld>
            <a:endParaRPr lang="en-US"/>
          </a:p>
        </p:txBody>
      </p:sp>
      <p:sp>
        <p:nvSpPr>
          <p:cNvPr id="5" name="Footer Placeholder 4">
            <a:extLst>
              <a:ext uri="{FF2B5EF4-FFF2-40B4-BE49-F238E27FC236}">
                <a16:creationId xmlns:a16="http://schemas.microsoft.com/office/drawing/2014/main" id="{75CE1AF6-FC70-4761-B76B-627FCD0C48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E9D3EB-7ED6-416C-834E-8B2843DC5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C6410-B0CD-4F9E-B575-AE3E010DB9F1}" type="slidenum">
              <a:rPr lang="en-US" smtClean="0"/>
              <a:t>‹#›</a:t>
            </a:fld>
            <a:endParaRPr lang="en-US"/>
          </a:p>
        </p:txBody>
      </p:sp>
    </p:spTree>
    <p:extLst>
      <p:ext uri="{BB962C8B-B14F-4D97-AF65-F5344CB8AC3E}">
        <p14:creationId xmlns:p14="http://schemas.microsoft.com/office/powerpoint/2010/main" val="4151480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10" Type="http://schemas.openxmlformats.org/officeDocument/2006/relationships/image" Target="../media/image6.png"/><Relationship Id="rId4" Type="http://schemas.openxmlformats.org/officeDocument/2006/relationships/oleObject" Target="../embeddings/oleObject2.bin"/><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CC0307-1C17-435E-85FF-572E19CE019B}"/>
              </a:ext>
            </a:extLst>
          </p:cNvPr>
          <p:cNvGraphicFramePr>
            <a:graphicFrameLocks noChangeAspect="1"/>
          </p:cNvGraphicFramePr>
          <p:nvPr>
            <p:custDataLst>
              <p:tags r:id="rId2"/>
            </p:custDataLst>
            <p:extLst>
              <p:ext uri="{D42A27DB-BD31-4B8C-83A1-F6EECF244321}">
                <p14:modId xmlns:p14="http://schemas.microsoft.com/office/powerpoint/2010/main" val="760725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6ACC0307-1C17-435E-85FF-572E19CE01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FBA527-EBEA-4775-8601-6093BA82E514}"/>
              </a:ext>
            </a:extLst>
          </p:cNvPr>
          <p:cNvPicPr>
            <a:picLocks noChangeAspect="1"/>
          </p:cNvPicPr>
          <p:nvPr/>
        </p:nvPicPr>
        <p:blipFill>
          <a:blip r:embed="rId6"/>
          <a:stretch>
            <a:fillRect/>
          </a:stretch>
        </p:blipFill>
        <p:spPr>
          <a:xfrm>
            <a:off x="562283" y="1423149"/>
            <a:ext cx="6221508" cy="642438"/>
          </a:xfrm>
          <a:prstGeom prst="rect">
            <a:avLst/>
          </a:prstGeom>
        </p:spPr>
      </p:pic>
      <p:sp>
        <p:nvSpPr>
          <p:cNvPr id="6" name="TextBox 5">
            <a:extLst>
              <a:ext uri="{FF2B5EF4-FFF2-40B4-BE49-F238E27FC236}">
                <a16:creationId xmlns:a16="http://schemas.microsoft.com/office/drawing/2014/main" id="{65276F8E-7644-449A-8A13-145FF71C9AF5}"/>
              </a:ext>
            </a:extLst>
          </p:cNvPr>
          <p:cNvSpPr txBox="1"/>
          <p:nvPr/>
        </p:nvSpPr>
        <p:spPr>
          <a:xfrm>
            <a:off x="495608" y="593024"/>
            <a:ext cx="3472233" cy="707886"/>
          </a:xfrm>
          <a:prstGeom prst="rect">
            <a:avLst/>
          </a:prstGeom>
          <a:noFill/>
        </p:spPr>
        <p:txBody>
          <a:bodyPr wrap="none" rtlCol="0" anchor="t">
            <a:spAutoFit/>
          </a:bodyPr>
          <a:lstStyle/>
          <a:p>
            <a:r>
              <a:rPr lang="en-US" sz="4000" b="1" dirty="0">
                <a:latin typeface="+mj-lt"/>
              </a:rPr>
              <a:t>Wine Night </a:t>
            </a:r>
            <a:r>
              <a:rPr lang="en-US" sz="4000" dirty="0">
                <a:latin typeface="+mj-lt"/>
              </a:rPr>
              <a:t>with</a:t>
            </a:r>
          </a:p>
        </p:txBody>
      </p:sp>
      <p:sp>
        <p:nvSpPr>
          <p:cNvPr id="10" name="TextBox 9">
            <a:extLst>
              <a:ext uri="{FF2B5EF4-FFF2-40B4-BE49-F238E27FC236}">
                <a16:creationId xmlns:a16="http://schemas.microsoft.com/office/drawing/2014/main" id="{1BDBBF21-BBB1-4897-9163-6F331215CC60}"/>
              </a:ext>
            </a:extLst>
          </p:cNvPr>
          <p:cNvSpPr txBox="1"/>
          <p:nvPr/>
        </p:nvSpPr>
        <p:spPr>
          <a:xfrm>
            <a:off x="495608" y="2301317"/>
            <a:ext cx="6281888" cy="646331"/>
          </a:xfrm>
          <a:prstGeom prst="rect">
            <a:avLst/>
          </a:prstGeom>
          <a:noFill/>
        </p:spPr>
        <p:txBody>
          <a:bodyPr wrap="square" rtlCol="0">
            <a:spAutoFit/>
          </a:bodyPr>
          <a:lstStyle/>
          <a:p>
            <a:r>
              <a:rPr lang="en-US" dirty="0">
                <a:latin typeface="+mj-lt"/>
              </a:rPr>
              <a:t>Informational and networking event for </a:t>
            </a:r>
            <a:r>
              <a:rPr lang="en-US" b="1" dirty="0">
                <a:latin typeface="+mj-lt"/>
              </a:rPr>
              <a:t>first-year MBA students interested in Marketing and Strategy</a:t>
            </a:r>
            <a:r>
              <a:rPr lang="en-US" dirty="0">
                <a:latin typeface="+mj-lt"/>
              </a:rPr>
              <a:t> summer internships</a:t>
            </a:r>
          </a:p>
        </p:txBody>
      </p:sp>
      <p:sp>
        <p:nvSpPr>
          <p:cNvPr id="11" name="TextBox 10">
            <a:extLst>
              <a:ext uri="{FF2B5EF4-FFF2-40B4-BE49-F238E27FC236}">
                <a16:creationId xmlns:a16="http://schemas.microsoft.com/office/drawing/2014/main" id="{072BBD31-DE01-44F1-A4F6-CFC2868B442F}"/>
              </a:ext>
            </a:extLst>
          </p:cNvPr>
          <p:cNvSpPr txBox="1"/>
          <p:nvPr/>
        </p:nvSpPr>
        <p:spPr>
          <a:xfrm>
            <a:off x="495608" y="3385950"/>
            <a:ext cx="5929957" cy="892552"/>
          </a:xfrm>
          <a:prstGeom prst="rect">
            <a:avLst/>
          </a:prstGeom>
          <a:noFill/>
        </p:spPr>
        <p:txBody>
          <a:bodyPr wrap="none" rtlCol="0">
            <a:spAutoFit/>
          </a:bodyPr>
          <a:lstStyle/>
          <a:p>
            <a:r>
              <a:rPr lang="en-US" sz="2800" b="1" dirty="0">
                <a:solidFill>
                  <a:srgbClr val="3A693D"/>
                </a:solidFill>
                <a:latin typeface="+mj-lt"/>
              </a:rPr>
              <a:t>November 18, 2019 | 4:30-6:30pm</a:t>
            </a:r>
            <a:r>
              <a:rPr lang="en-US" sz="2400" dirty="0">
                <a:latin typeface="+mj-lt"/>
              </a:rPr>
              <a:t/>
            </a:r>
            <a:br>
              <a:rPr lang="en-US" sz="2400" dirty="0">
                <a:latin typeface="+mj-lt"/>
              </a:rPr>
            </a:br>
            <a:r>
              <a:rPr lang="en-US" sz="2400" dirty="0">
                <a:latin typeface="+mj-lt"/>
              </a:rPr>
              <a:t>11444 W. Olympic Blvd, Los Angeles, CA 90064</a:t>
            </a:r>
          </a:p>
        </p:txBody>
      </p:sp>
      <p:sp>
        <p:nvSpPr>
          <p:cNvPr id="12" name="TextBox 11">
            <a:extLst>
              <a:ext uri="{FF2B5EF4-FFF2-40B4-BE49-F238E27FC236}">
                <a16:creationId xmlns:a16="http://schemas.microsoft.com/office/drawing/2014/main" id="{C97DEB1C-232A-46E2-8B45-576BDA29F84A}"/>
              </a:ext>
            </a:extLst>
          </p:cNvPr>
          <p:cNvSpPr txBox="1"/>
          <p:nvPr/>
        </p:nvSpPr>
        <p:spPr>
          <a:xfrm>
            <a:off x="495608" y="4278502"/>
            <a:ext cx="6350905" cy="954107"/>
          </a:xfrm>
          <a:prstGeom prst="rect">
            <a:avLst/>
          </a:prstGeom>
          <a:noFill/>
        </p:spPr>
        <p:txBody>
          <a:bodyPr wrap="square" rtlCol="0">
            <a:spAutoFit/>
          </a:bodyPr>
          <a:lstStyle/>
          <a:p>
            <a:r>
              <a:rPr lang="en-US" sz="1400" dirty="0">
                <a:latin typeface="+mj-lt"/>
              </a:rPr>
              <a:t>Join us for a tasting of the award-winning wines from The Wonderful Company’s portfolio, including JUSTIN Vineyards, Landmark Vineyards and JNSQ Wines, led by our Wine marketing team. Networking with Marketing and Strategy team members to follow. We look forward to seeing you there!</a:t>
            </a:r>
          </a:p>
        </p:txBody>
      </p:sp>
      <p:grpSp>
        <p:nvGrpSpPr>
          <p:cNvPr id="13" name="Group 12">
            <a:extLst>
              <a:ext uri="{FF2B5EF4-FFF2-40B4-BE49-F238E27FC236}">
                <a16:creationId xmlns:a16="http://schemas.microsoft.com/office/drawing/2014/main" id="{60545C18-8D3D-47DA-94E6-D32F52CE31D7}"/>
              </a:ext>
            </a:extLst>
          </p:cNvPr>
          <p:cNvGrpSpPr/>
          <p:nvPr/>
        </p:nvGrpSpPr>
        <p:grpSpPr>
          <a:xfrm>
            <a:off x="6427203" y="429211"/>
            <a:ext cx="5055684" cy="6142815"/>
            <a:chOff x="7134225" y="618254"/>
            <a:chExt cx="4696754" cy="5706704"/>
          </a:xfrm>
        </p:grpSpPr>
        <p:pic>
          <p:nvPicPr>
            <p:cNvPr id="1028" name="Picture 4" descr="Image result for landmark wines">
              <a:extLst>
                <a:ext uri="{FF2B5EF4-FFF2-40B4-BE49-F238E27FC236}">
                  <a16:creationId xmlns:a16="http://schemas.microsoft.com/office/drawing/2014/main" id="{E2D8A653-4C9E-4940-8CA7-90C804E53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90765" y="618254"/>
              <a:ext cx="1640214" cy="5359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ustin wines">
              <a:extLst>
                <a:ext uri="{FF2B5EF4-FFF2-40B4-BE49-F238E27FC236}">
                  <a16:creationId xmlns:a16="http://schemas.microsoft.com/office/drawing/2014/main" id="{54844906-F835-48A9-BFAA-C797B760FD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4225" y="765138"/>
              <a:ext cx="2550647" cy="51012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E35AC57-B42A-45FB-B0C4-56AF870DD3B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925252" y="1069254"/>
              <a:ext cx="3504241" cy="5255704"/>
            </a:xfrm>
            <a:prstGeom prst="rect">
              <a:avLst/>
            </a:prstGeom>
          </p:spPr>
        </p:pic>
      </p:grpSp>
      <p:sp>
        <p:nvSpPr>
          <p:cNvPr id="2" name="TextBox 1">
            <a:extLst>
              <a:ext uri="{FF2B5EF4-FFF2-40B4-BE49-F238E27FC236}">
                <a16:creationId xmlns:a16="http://schemas.microsoft.com/office/drawing/2014/main" id="{89EDB8AA-52A4-4D20-B9AB-DD08E007DE40}"/>
              </a:ext>
            </a:extLst>
          </p:cNvPr>
          <p:cNvSpPr txBox="1"/>
          <p:nvPr/>
        </p:nvSpPr>
        <p:spPr>
          <a:xfrm>
            <a:off x="495608" y="5670911"/>
            <a:ext cx="5026159" cy="523220"/>
          </a:xfrm>
          <a:prstGeom prst="rect">
            <a:avLst/>
          </a:prstGeom>
          <a:noFill/>
        </p:spPr>
        <p:txBody>
          <a:bodyPr wrap="square" rtlCol="0">
            <a:spAutoFit/>
          </a:bodyPr>
          <a:lstStyle/>
          <a:p>
            <a:r>
              <a:rPr lang="en-US" sz="1400" dirty="0">
                <a:latin typeface="+mj-lt"/>
              </a:rPr>
              <a:t>To help you get to and from the event safely, use                promo code </a:t>
            </a:r>
            <a:r>
              <a:rPr lang="en-US" sz="1400" b="1" dirty="0">
                <a:latin typeface="+mj-lt"/>
              </a:rPr>
              <a:t>e9k0c48</a:t>
            </a:r>
            <a:r>
              <a:rPr lang="en-US" sz="1400" dirty="0">
                <a:latin typeface="+mj-lt"/>
              </a:rPr>
              <a:t> for $10 off your ride.</a:t>
            </a:r>
          </a:p>
        </p:txBody>
      </p:sp>
      <p:pic>
        <p:nvPicPr>
          <p:cNvPr id="2054" name="Picture 6" descr="Related image">
            <a:extLst>
              <a:ext uri="{FF2B5EF4-FFF2-40B4-BE49-F238E27FC236}">
                <a16:creationId xmlns:a16="http://schemas.microsoft.com/office/drawing/2014/main" id="{88B434CA-3212-4298-80D3-CE98F45076BB}"/>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4100449" y="5689961"/>
            <a:ext cx="477225" cy="2684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BCB3D6D-3331-46BD-842A-E5CF243080E7}"/>
              </a:ext>
            </a:extLst>
          </p:cNvPr>
          <p:cNvSpPr txBox="1"/>
          <p:nvPr/>
        </p:nvSpPr>
        <p:spPr>
          <a:xfrm>
            <a:off x="6475916" y="6078458"/>
            <a:ext cx="5377567" cy="338554"/>
          </a:xfrm>
          <a:prstGeom prst="rect">
            <a:avLst/>
          </a:prstGeom>
          <a:noFill/>
        </p:spPr>
        <p:txBody>
          <a:bodyPr wrap="square" rtlCol="0">
            <a:spAutoFit/>
          </a:bodyPr>
          <a:lstStyle/>
          <a:p>
            <a:pPr algn="ctr"/>
            <a:r>
              <a:rPr lang="en-US" sz="1600" spc="300" dirty="0">
                <a:solidFill>
                  <a:schemeClr val="accent6">
                    <a:lumMod val="75000"/>
                  </a:schemeClr>
                </a:solidFill>
                <a:latin typeface="+mj-lt"/>
              </a:rPr>
              <a:t>APPLY ON </a:t>
            </a:r>
            <a:r>
              <a:rPr lang="en-US" sz="1600" b="1" spc="300" dirty="0">
                <a:solidFill>
                  <a:schemeClr val="accent6">
                    <a:lumMod val="75000"/>
                  </a:schemeClr>
                </a:solidFill>
                <a:latin typeface="+mj-lt"/>
              </a:rPr>
              <a:t>MYCAREER</a:t>
            </a:r>
            <a:r>
              <a:rPr lang="en-US" sz="1600" spc="300" dirty="0">
                <a:solidFill>
                  <a:schemeClr val="accent6">
                    <a:lumMod val="75000"/>
                  </a:schemeClr>
                </a:solidFill>
                <a:latin typeface="+mj-lt"/>
              </a:rPr>
              <a:t> BY </a:t>
            </a:r>
            <a:r>
              <a:rPr lang="en-US" sz="1600" b="1" spc="300" dirty="0">
                <a:solidFill>
                  <a:schemeClr val="accent6">
                    <a:lumMod val="75000"/>
                  </a:schemeClr>
                </a:solidFill>
                <a:latin typeface="+mj-lt"/>
              </a:rPr>
              <a:t>NOVEMBER 11, 2019</a:t>
            </a:r>
          </a:p>
        </p:txBody>
      </p:sp>
    </p:spTree>
    <p:extLst>
      <p:ext uri="{BB962C8B-B14F-4D97-AF65-F5344CB8AC3E}">
        <p14:creationId xmlns:p14="http://schemas.microsoft.com/office/powerpoint/2010/main" val="11604011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VUvN7qIIG5yl8EUC5068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7EDBC11B999C4296953AC94C5380E5" ma:contentTypeVersion="12" ma:contentTypeDescription="Create a new document." ma:contentTypeScope="" ma:versionID="b27b983ff5ef4ce484a2bb2b43eeee19">
  <xsd:schema xmlns:xsd="http://www.w3.org/2001/XMLSchema" xmlns:xs="http://www.w3.org/2001/XMLSchema" xmlns:p="http://schemas.microsoft.com/office/2006/metadata/properties" xmlns:ns2="577749a1-aa47-4d1c-9b09-0480b7a5af8e" xmlns:ns3="8c118a0f-f0b4-479c-a99e-57a20e4983a8" targetNamespace="http://schemas.microsoft.com/office/2006/metadata/properties" ma:root="true" ma:fieldsID="073d53a1817ac773942476ba18f72c41" ns2:_="" ns3:_="">
    <xsd:import namespace="577749a1-aa47-4d1c-9b09-0480b7a5af8e"/>
    <xsd:import namespace="8c118a0f-f0b4-479c-a99e-57a20e4983a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749a1-aa47-4d1c-9b09-0480b7a5a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18a0f-f0b4-479c-a99e-57a20e4983a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CA021E-62D8-460A-A2BD-97466C66DA9A}">
  <ds:schemaRefs>
    <ds:schemaRef ds:uri="http://schemas.microsoft.com/sharepoint/v3/contenttype/forms"/>
  </ds:schemaRefs>
</ds:datastoreItem>
</file>

<file path=customXml/itemProps2.xml><?xml version="1.0" encoding="utf-8"?>
<ds:datastoreItem xmlns:ds="http://schemas.openxmlformats.org/officeDocument/2006/customXml" ds:itemID="{CB2A86CC-63D0-4C0B-833B-7ED31464D7E2}">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8c118a0f-f0b4-479c-a99e-57a20e4983a8"/>
    <ds:schemaRef ds:uri="577749a1-aa47-4d1c-9b09-0480b7a5af8e"/>
    <ds:schemaRef ds:uri="http://www.w3.org/XML/1998/namespace"/>
  </ds:schemaRefs>
</ds:datastoreItem>
</file>

<file path=customXml/itemProps3.xml><?xml version="1.0" encoding="utf-8"?>
<ds:datastoreItem xmlns:ds="http://schemas.openxmlformats.org/officeDocument/2006/customXml" ds:itemID="{4A13DC7E-0E03-47BC-9048-777C06D77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749a1-aa47-4d1c-9b09-0480b7a5af8e"/>
    <ds:schemaRef ds:uri="8c118a0f-f0b4-479c-a99e-57a20e498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TotalTime>
  <Words>104</Words>
  <Application>Microsoft Office PowerPoint</Application>
  <PresentationFormat>Widescreen</PresentationFormat>
  <Paragraphs>6</Paragraphs>
  <Slides>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Calibri</vt:lpstr>
      <vt:lpstr>Calibri Light</vt:lpstr>
      <vt:lpstr>Office Theme</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Djuhana, Josephine</dc:creator>
  <cp:lastModifiedBy>HANNAH COWHERD</cp:lastModifiedBy>
  <cp:revision>9</cp:revision>
  <dcterms:created xsi:type="dcterms:W3CDTF">2019-10-28T16:50:24Z</dcterms:created>
  <dcterms:modified xsi:type="dcterms:W3CDTF">2019-10-30T20:54:19Z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0x010100777EDBC11B999C4296953AC94C5380E5</vt:lpwstr>
  </property>
</Properties>
</file>